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9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6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38100" y="318135"/>
            <a:ext cx="12286615" cy="124587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56895" y="285115"/>
            <a:ext cx="11097260" cy="12725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3200" b="1">
                <a:solidFill>
                  <a:schemeClr val="bg1"/>
                </a:solidFill>
              </a:rPr>
              <a:t>常州大学王诤微电子学院</a:t>
            </a:r>
            <a:endParaRPr lang="zh-CN" altLang="en-US" sz="3200" b="1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3200" b="1">
                <a:solidFill>
                  <a:schemeClr val="bg1"/>
                </a:solidFill>
              </a:rPr>
              <a:t>202</a:t>
            </a:r>
            <a:r>
              <a:rPr lang="en-US" altLang="zh-CN" sz="3200" b="1">
                <a:solidFill>
                  <a:schemeClr val="bg1"/>
                </a:solidFill>
              </a:rPr>
              <a:t>4</a:t>
            </a:r>
            <a:r>
              <a:rPr lang="zh-CN" altLang="en-US" sz="3200" b="1">
                <a:solidFill>
                  <a:schemeClr val="bg1"/>
                </a:solidFill>
              </a:rPr>
              <a:t>级硕士研究生开题答辩安排通知</a:t>
            </a:r>
            <a:endParaRPr lang="zh-CN" altLang="en-US" sz="3200" b="1">
              <a:solidFill>
                <a:schemeClr val="bg1"/>
              </a:solidFill>
            </a:endParaRPr>
          </a:p>
        </p:txBody>
      </p:sp>
      <p:graphicFrame>
        <p:nvGraphicFramePr>
          <p:cNvPr id="14" name="表格 13"/>
          <p:cNvGraphicFramePr/>
          <p:nvPr>
            <p:custDataLst>
              <p:tags r:id="rId1"/>
            </p:custDataLst>
          </p:nvPr>
        </p:nvGraphicFramePr>
        <p:xfrm>
          <a:off x="1859280" y="3655695"/>
          <a:ext cx="8554720" cy="236664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88340"/>
                <a:gridCol w="920750"/>
                <a:gridCol w="1073785"/>
                <a:gridCol w="4622800"/>
                <a:gridCol w="1249022"/>
              </a:tblGrid>
              <a:tr h="335915">
                <a:tc>
                  <a:txBody>
                    <a:bodyPr/>
                    <a:p>
                      <a:pPr indent="0" algn="ctr" fontAlgn="auto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spc="120" baseline="0" dirty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200" b="1" spc="120" baseline="0" dirty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spc="120" baseline="0" dirty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姓名</a:t>
                      </a:r>
                      <a:endParaRPr lang="zh-CN" altLang="en-US" sz="1200" b="1" spc="120" baseline="0" dirty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spc="120" baseline="0" dirty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专业</a:t>
                      </a:r>
                      <a:endParaRPr lang="zh-CN" altLang="en-US" sz="1200" b="1" spc="120" baseline="0" dirty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spc="120" baseline="0" dirty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题目</a:t>
                      </a:r>
                      <a:endParaRPr lang="zh-CN" altLang="en-US" sz="1200" b="1" spc="120" baseline="0" dirty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b="1" spc="120" baseline="0" dirty="0">
                          <a:solidFill>
                            <a:schemeClr val="tx1"/>
                          </a:solidFill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校内导师</a:t>
                      </a:r>
                      <a:endParaRPr lang="zh-CN" altLang="en-US" sz="1200" b="1" spc="120" baseline="0" dirty="0">
                        <a:solidFill>
                          <a:schemeClr val="tx1"/>
                        </a:solidFill>
                        <a:uFillTx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8900" marR="88900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4471035" y="5937885"/>
            <a:ext cx="5215890" cy="7556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zh-CN" altLang="en-US" b="1"/>
              <a:t>时间：</a:t>
            </a:r>
            <a:r>
              <a:rPr b="1"/>
              <a:t>202</a:t>
            </a:r>
            <a:r>
              <a:rPr lang="en-US" b="1"/>
              <a:t>5</a:t>
            </a:r>
            <a:r>
              <a:rPr b="1"/>
              <a:t>年10月</a:t>
            </a:r>
            <a:r>
              <a:rPr lang="en-US" b="1"/>
              <a:t>XX</a:t>
            </a:r>
            <a:r>
              <a:rPr b="1"/>
              <a:t>日</a:t>
            </a:r>
            <a:r>
              <a:rPr lang="en-US" b="1"/>
              <a:t> </a:t>
            </a:r>
            <a:r>
              <a:rPr lang="zh-CN" altLang="en-US" b="1"/>
              <a:t>上午</a:t>
            </a:r>
            <a:r>
              <a:rPr lang="en-US" altLang="zh-CN" b="1"/>
              <a:t>XX</a:t>
            </a:r>
            <a:r>
              <a:rPr lang="zh-CN" altLang="en-US" b="1"/>
              <a:t>:</a:t>
            </a:r>
            <a:r>
              <a:rPr lang="en-US" altLang="zh-CN" b="1"/>
              <a:t>XX</a:t>
            </a:r>
            <a:r>
              <a:rPr lang="zh-CN" altLang="en-US" b="1"/>
              <a:t>-</a:t>
            </a:r>
            <a:r>
              <a:rPr lang="en-US" altLang="zh-CN" b="1"/>
              <a:t>XX</a:t>
            </a:r>
            <a:r>
              <a:rPr lang="en-US" altLang="zh-CN" b="1"/>
              <a:t>:XX</a:t>
            </a:r>
            <a:r>
              <a:rPr b="1"/>
              <a:t> </a:t>
            </a:r>
            <a:endParaRPr b="1"/>
          </a:p>
          <a:p>
            <a:pPr>
              <a:lnSpc>
                <a:spcPct val="120000"/>
              </a:lnSpc>
            </a:pPr>
            <a:r>
              <a:rPr lang="zh-CN" altLang="en-US" b="1"/>
              <a:t>地点：</a:t>
            </a:r>
            <a:r>
              <a:rPr lang="zh-CN" b="1"/>
              <a:t>立功楼</a:t>
            </a:r>
            <a:r>
              <a:rPr lang="en-US" altLang="zh-CN" b="1"/>
              <a:t>XXX</a:t>
            </a:r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4424680" y="1743710"/>
            <a:ext cx="3249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/>
              <a:t>答辩小组委员会成员名单</a:t>
            </a:r>
            <a:endParaRPr lang="zh-CN" altLang="en-US" b="1"/>
          </a:p>
        </p:txBody>
      </p:sp>
      <p:sp>
        <p:nvSpPr>
          <p:cNvPr id="9" name="文本框 8"/>
          <p:cNvSpPr txBox="1"/>
          <p:nvPr/>
        </p:nvSpPr>
        <p:spPr>
          <a:xfrm>
            <a:off x="4471035" y="3244215"/>
            <a:ext cx="32499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/>
              <a:t>答辩小组学生名单</a:t>
            </a:r>
            <a:endParaRPr lang="zh-CN" altLang="en-US" b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3331210" y="2212975"/>
          <a:ext cx="6136171" cy="718820"/>
        </p:xfrm>
        <a:graphic>
          <a:graphicData uri="http://schemas.openxmlformats.org/drawingml/2006/table">
            <a:tbl>
              <a:tblPr/>
              <a:tblGrid>
                <a:gridCol w="1086651"/>
                <a:gridCol w="2192020"/>
                <a:gridCol w="1442085"/>
              </a:tblGrid>
              <a:tr h="347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组长（职称）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成员（职称）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答辩秘书（职称）</a:t>
                      </a:r>
                      <a:endParaRPr lang="zh-CN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张三（教授）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李四（教授） 王五（教授）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图片 6" descr="校标"/>
          <p:cNvPicPr>
            <a:picLocks noChangeAspect="1"/>
          </p:cNvPicPr>
          <p:nvPr/>
        </p:nvPicPr>
        <p:blipFill>
          <a:blip r:embed="rId3"/>
          <a:srcRect r="63406"/>
          <a:stretch>
            <a:fillRect/>
          </a:stretch>
        </p:blipFill>
        <p:spPr>
          <a:xfrm>
            <a:off x="711835" y="309245"/>
            <a:ext cx="1275715" cy="128206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Tm="6000">
        <p:fade/>
      </p:transition>
    </mc:Choice>
    <mc:Fallback>
      <p:transition spd="med" advTm="6000">
        <p:fade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b789d539-bcec-420a-85a3-e8d4889143a2}"/>
  <p:tag name="TABLE_SKINIDX" val="2"/>
  <p:tag name="TABLE_ENCOLOR" val="#FFFFFF"/>
  <p:tag name="KSO_WM_UNIT_VALUE" val="1262*2864"/>
  <p:tag name="KSO_WM_UNIT_HIGHLIGHT" val="0"/>
  <p:tag name="KSO_WM_UNIT_COMPATIBLE" val="0"/>
  <p:tag name="KSO_WM_UNIT_DIAGRAM_ISNUMVISUAL" val="0"/>
  <p:tag name="KSO_WM_UNIT_DIAGRAM_ISREFERUNIT" val="0"/>
  <p:tag name="KSO_WM_UNIT_TYPE" val="β"/>
  <p:tag name="KSO_WM_UNIT_INDEX" val="1"/>
  <p:tag name="KSO_WM_UNIT_ID" val="mixed20204012_1*β*1"/>
  <p:tag name="KSO_WM_TEMPLATE_CATEGORY" val="mixed"/>
  <p:tag name="KSO_WM_TEMPLATE_INDEX" val="20204012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TABLE_ENDDRAG_ORIGIN_RECT" val="456*68"/>
  <p:tag name="TABLE_ENDDRAG_RECT" val="235*192*456*68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jI4YjY2MGNhNDhjYjdkNzMzNDBlMDMyZWZiMmM5ND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WPS 演示</Application>
  <PresentationFormat>宽屏</PresentationFormat>
  <Paragraphs>32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Imperio</cp:lastModifiedBy>
  <cp:revision>219</cp:revision>
  <dcterms:created xsi:type="dcterms:W3CDTF">2019-06-19T02:08:00Z</dcterms:created>
  <dcterms:modified xsi:type="dcterms:W3CDTF">2025-09-17T07:49:42Z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3E7149BDC2944ECD96A8774E14A4F649_11</vt:lpwstr>
  </property>
</Properties>
</file>