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76"/>
        <p:guide pos="384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7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38580" y="1901825"/>
            <a:ext cx="2475865" cy="35687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r>
              <a:rPr lang="zh-CN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panose="02010600030101010101" pitchFamily="2" charset="-122"/>
              </a:rPr>
              <a:t>小组评审会成员</a:t>
            </a:r>
            <a:endParaRPr lang="zh-CN" altLang="en-US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308100" y="2496185"/>
          <a:ext cx="2580640" cy="3321050"/>
        </p:xfrm>
        <a:graphic>
          <a:graphicData uri="http://schemas.openxmlformats.org/drawingml/2006/table">
            <a:tbl>
              <a:tblPr/>
              <a:tblGrid>
                <a:gridCol w="727710"/>
                <a:gridCol w="902335"/>
                <a:gridCol w="950595"/>
              </a:tblGrid>
              <a:tr h="39243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主席：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张三</a:t>
                      </a:r>
                      <a:r>
                        <a:rPr 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教授</a:t>
                      </a: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43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zh-CN" alt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成员</a:t>
                      </a: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王五</a:t>
                      </a:r>
                      <a:endParaRPr lang="zh-CN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副教授</a:t>
                      </a: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43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9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43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10">
                <a:tc>
                  <a:txBody>
                    <a:bodyPr/>
                    <a:p>
                      <a:pPr algn="r">
                        <a:buNone/>
                      </a:pP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448550" y="1901825"/>
            <a:ext cx="1663065" cy="35687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r>
              <a:rPr lang="zh-CN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panose="02010600030101010101" pitchFamily="2" charset="-122"/>
              </a:rPr>
              <a:t>学生名单</a:t>
            </a:r>
            <a:endParaRPr lang="zh-CN" altLang="en-US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4702175" y="2466975"/>
          <a:ext cx="6918960" cy="1807210"/>
        </p:xfrm>
        <a:graphic>
          <a:graphicData uri="http://schemas.openxmlformats.org/drawingml/2006/table">
            <a:tbl>
              <a:tblPr/>
              <a:tblGrid>
                <a:gridCol w="575945"/>
                <a:gridCol w="1084580"/>
                <a:gridCol w="4175125"/>
                <a:gridCol w="1083310"/>
              </a:tblGrid>
              <a:tr h="2438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序号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学生姓名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汇报</a:t>
                      </a: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题目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6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指导老师</a:t>
                      </a:r>
                      <a:endParaRPr lang="en-US" altLang="en-US" sz="16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1</a:t>
                      </a: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张三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李四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（可增行）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145"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888740" y="5760720"/>
            <a:ext cx="4831715" cy="74231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r>
              <a:rPr lang="zh-CN" sz="1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panose="02010600030101010101" pitchFamily="2" charset="-122"/>
              </a:rPr>
              <a:t>汇报时间：</a:t>
            </a:r>
            <a:endParaRPr lang="zh-CN" sz="1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宋体" panose="02010600030101010101" pitchFamily="2" charset="-122"/>
            </a:endParaRPr>
          </a:p>
          <a:p>
            <a:r>
              <a:rPr lang="zh-CN" sz="1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宋体" panose="02010600030101010101" pitchFamily="2" charset="-122"/>
              </a:rPr>
              <a:t>汇报地点：</a:t>
            </a:r>
            <a:endParaRPr lang="zh-CN" altLang="en-US" sz="1800" b="1" u="sng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5715" y="327660"/>
            <a:ext cx="12197715" cy="117411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noAutofit/>
          </a:bodyPr>
          <a:p>
            <a:pPr algn="ctr">
              <a:lnSpc>
                <a:spcPct val="120000"/>
              </a:lnSpc>
            </a:pPr>
            <a:r>
              <a:rPr lang="zh-CN" altLang="en-US" sz="2800" b="1">
                <a:solidFill>
                  <a:schemeClr val="bg1"/>
                </a:solidFill>
              </a:rPr>
              <a:t>常州大学微电子与控制工程学院</a:t>
            </a:r>
            <a:endParaRPr lang="zh-CN" altLang="en-US" sz="2800" b="1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2800" b="1">
                <a:solidFill>
                  <a:schemeClr val="bg1"/>
                </a:solidFill>
              </a:rPr>
              <a:t>202</a:t>
            </a:r>
            <a:r>
              <a:rPr lang="en-US" altLang="zh-CN" sz="2800" b="1">
                <a:solidFill>
                  <a:schemeClr val="bg1"/>
                </a:solidFill>
              </a:rPr>
              <a:t>2</a:t>
            </a:r>
            <a:r>
              <a:rPr lang="zh-CN" altLang="en-US" sz="2800" b="1">
                <a:solidFill>
                  <a:schemeClr val="bg1"/>
                </a:solidFill>
              </a:rPr>
              <a:t>级硕士研究生中期考核汇报安排</a:t>
            </a:r>
            <a:endParaRPr lang="zh-CN" altLang="en-US" sz="2800" b="1">
              <a:solidFill>
                <a:schemeClr val="bg1"/>
              </a:solidFill>
            </a:endParaRPr>
          </a:p>
        </p:txBody>
      </p:sp>
      <p:pic>
        <p:nvPicPr>
          <p:cNvPr id="9" name="图片 8" descr="QQ图片2022092814204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847850" y="259715"/>
            <a:ext cx="1268095" cy="12680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4000">
        <p159:morph option="byObject"/>
      </p:transition>
    </mc:Choice>
    <mc:Fallback>
      <p:transition spd="slow" advClick="0" advTm="4000">
        <p:fade/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8d9ec878-0688-42eb-b050-4c3bb139963c}"/>
  <p:tag name="TABLE_ENDDRAG_ORIGIN_RECT" val="218*233"/>
  <p:tag name="TABLE_ENDDRAG_RECT" val="86*196*218*233"/>
</p:tagLst>
</file>

<file path=ppt/tags/tag64.xml><?xml version="1.0" encoding="utf-8"?>
<p:tagLst xmlns:p="http://schemas.openxmlformats.org/presentationml/2006/main">
  <p:tag name="KSO_WM_UNIT_TABLE_BEAUTIFY" val="smartTable{93ee79e6-aa08-4fab-9157-eaa405cbada2}"/>
  <p:tag name="TABLE_ENDDRAG_ORIGIN_RECT" val="464*115"/>
  <p:tag name="TABLE_ENDDRAG_RECT" val="127*317*464*115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commondata" val="eyJoZGlkIjoiMjI4YjY2MGNhNDhjYjdkNzMzNDBlMDMyZWZiMmM5ND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WPS 演示</Application>
  <PresentationFormat>宽屏</PresentationFormat>
  <Paragraphs>56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Times New Roman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周婷</cp:lastModifiedBy>
  <cp:revision>162</cp:revision>
  <dcterms:created xsi:type="dcterms:W3CDTF">2019-06-19T02:08:00Z</dcterms:created>
  <dcterms:modified xsi:type="dcterms:W3CDTF">2024-02-28T02:58:26Z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41E6D94389F54BC6B465B736001F5672_11</vt:lpwstr>
  </property>
</Properties>
</file>